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7A933"/>
    <a:srgbClr val="1181AE"/>
    <a:srgbClr val="169DCF"/>
    <a:srgbClr val="F7BC3A"/>
    <a:srgbClr val="CED5D9"/>
    <a:srgbClr val="317FB4"/>
    <a:srgbClr val="FFFFFF"/>
    <a:srgbClr val="60A5D8"/>
    <a:srgbClr val="C2CDAD"/>
    <a:srgbClr val="EAF3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87" autoAdjust="0"/>
    <p:restoredTop sz="94634" autoAdjust="0"/>
  </p:normalViewPr>
  <p:slideViewPr>
    <p:cSldViewPr snapToGrid="0">
      <p:cViewPr varScale="1">
        <p:scale>
          <a:sx n="150" d="100"/>
          <a:sy n="150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-364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175-438C-4288-A711-1178B10CEF30}" type="datetimeFigureOut">
              <a:rPr lang="en-US" smtClean="0"/>
              <a:pPr/>
              <a:t>8/10/09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913A7-754F-4921-9670-38489AB26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687E3F-8248-4BD2-B870-6AE144354C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0450" y="2990850"/>
            <a:ext cx="7772400" cy="685800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0450" y="3733800"/>
            <a:ext cx="5638800" cy="1143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066800" y="48768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280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003879" y="57912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Font typeface="Wingdings" pitchFamily="2" charset="2"/>
              <a:buNone/>
            </a:pPr>
            <a:r>
              <a:rPr lang="en-US" sz="2400" b="1" i="0" dirty="0" smtClean="0">
                <a:solidFill>
                  <a:srgbClr val="1181AE"/>
                </a:solidFill>
                <a:latin typeface="Century Gothic"/>
                <a:cs typeface="Century Gothic"/>
              </a:rPr>
              <a:t>August 15, 2009</a:t>
            </a:r>
            <a:endParaRPr lang="en-US" sz="2400" b="1" i="0" dirty="0">
              <a:solidFill>
                <a:srgbClr val="1181AE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8" descr="ProductCamp Austin Summer 2009.eps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59039" y="1714239"/>
            <a:ext cx="6915013" cy="11477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62730-D95E-449C-84A3-2F01C6FBF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48228"/>
            <a:ext cx="2057400" cy="50763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40970"/>
            <a:ext cx="6019800" cy="50836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C8766B-BF52-4A68-83AB-41364D7918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9211C-5693-4FE2-8819-7B5D3CFE6F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C7EE6-BA72-4981-8382-8E5A8CF643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BECBB-B5E2-4690-8C26-454F307F1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8"/>
            <a:ext cx="820782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D0723-19DC-4168-ACD8-D8623BDC1B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A721E-C119-497F-9013-760BE70352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3121E-75F4-45F3-9F13-3366477BD6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9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91771"/>
            <a:ext cx="5111750" cy="48343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03714"/>
            <a:ext cx="3008313" cy="36224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BC0FB-C256-4302-9C97-3113E4580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39567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07849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96241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5E7DF-382B-42F1-8247-E1C72B49A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199" y="152400"/>
            <a:ext cx="822234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2249697-2ED1-4494-9F6F-FADA9B46516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df"/><Relationship Id="rId20" Type="http://schemas.openxmlformats.org/officeDocument/2006/relationships/image" Target="../media/image19.pdf"/><Relationship Id="rId4" Type="http://schemas.openxmlformats.org/officeDocument/2006/relationships/image" Target="../media/image4.pdf"/><Relationship Id="rId21" Type="http://schemas.openxmlformats.org/officeDocument/2006/relationships/image" Target="../media/image20.png"/><Relationship Id="rId7" Type="http://schemas.openxmlformats.org/officeDocument/2006/relationships/image" Target="../media/image7.pdf"/><Relationship Id="rId11" Type="http://schemas.openxmlformats.org/officeDocument/2006/relationships/image" Target="../media/image1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6" Type="http://schemas.openxmlformats.org/officeDocument/2006/relationships/image" Target="../media/image16.pdf"/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19" Type="http://schemas.openxmlformats.org/officeDocument/2006/relationships/image" Target="../media/image18.png"/><Relationship Id="rId2" Type="http://schemas.openxmlformats.org/officeDocument/2006/relationships/image" Target="../media/image2.pdf"/><Relationship Id="rId9" Type="http://schemas.openxmlformats.org/officeDocument/2006/relationships/image" Target="../media/image9.pdf"/><Relationship Id="rId3" Type="http://schemas.openxmlformats.org/officeDocument/2006/relationships/image" Target="../media/image3.png"/><Relationship Id="rId18" Type="http://schemas.openxmlformats.org/officeDocument/2006/relationships/image" Target="../media/image1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181AE"/>
                </a:solidFill>
                <a:latin typeface="Century Gothic"/>
                <a:cs typeface="Century Gothic"/>
              </a:rPr>
              <a:t>Thank You PCA Sponsors!</a:t>
            </a:r>
            <a:endParaRPr lang="en-US" dirty="0">
              <a:solidFill>
                <a:srgbClr val="1181AE"/>
              </a:solidFill>
              <a:latin typeface="Century Gothic"/>
              <a:cs typeface="Century Gothic"/>
            </a:endParaRPr>
          </a:p>
        </p:txBody>
      </p:sp>
      <p:pic>
        <p:nvPicPr>
          <p:cNvPr id="25" name="Picture 24" descr="aipmm-logo1_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21202" y="1221384"/>
            <a:ext cx="2196596" cy="961011"/>
          </a:xfrm>
          <a:prstGeom prst="rect">
            <a:avLst/>
          </a:prstGeom>
        </p:spPr>
      </p:pic>
      <p:pic>
        <p:nvPicPr>
          <p:cNvPr id="26" name="Picture 25" descr="Austin Ventur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6323" y="2628198"/>
            <a:ext cx="4005507" cy="886373"/>
          </a:xfrm>
          <a:prstGeom prst="rect">
            <a:avLst/>
          </a:prstGeom>
        </p:spPr>
      </p:pic>
      <p:pic>
        <p:nvPicPr>
          <p:cNvPr id="27" name="Picture 26" descr="BuildASign Logo (55A605) for prin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609" y="2832508"/>
            <a:ext cx="3180128" cy="535542"/>
          </a:xfrm>
          <a:prstGeom prst="rect">
            <a:avLst/>
          </a:prstGeom>
        </p:spPr>
      </p:pic>
      <p:pic>
        <p:nvPicPr>
          <p:cNvPr id="28" name="Picture 27" descr="Moot Corp-Orange Tex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640552" y="1407029"/>
            <a:ext cx="2212174" cy="1209862"/>
          </a:xfrm>
          <a:prstGeom prst="rect">
            <a:avLst/>
          </a:prstGeom>
        </p:spPr>
      </p:pic>
      <p:pic>
        <p:nvPicPr>
          <p:cNvPr id="29" name="Picture 28" descr="netqo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212140" y="3734770"/>
            <a:ext cx="2338209" cy="640144"/>
          </a:xfrm>
          <a:prstGeom prst="rect">
            <a:avLst/>
          </a:prstGeom>
        </p:spPr>
      </p:pic>
      <p:pic>
        <p:nvPicPr>
          <p:cNvPr id="32" name="Picture 31" descr="PROFORMA.NEW.LOGO.1.9.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2736821" y="3717903"/>
            <a:ext cx="3007933" cy="1356789"/>
          </a:xfrm>
          <a:prstGeom prst="rect">
            <a:avLst/>
          </a:prstGeom>
        </p:spPr>
      </p:pic>
      <p:pic>
        <p:nvPicPr>
          <p:cNvPr id="33" name="Picture 32" descr="sequent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85410" y="4915960"/>
            <a:ext cx="2942537" cy="500932"/>
          </a:xfrm>
          <a:prstGeom prst="rect">
            <a:avLst/>
          </a:prstGeom>
        </p:spPr>
      </p:pic>
      <p:pic>
        <p:nvPicPr>
          <p:cNvPr id="34" name="Picture 33" descr="solarwind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1521574" y="5125053"/>
            <a:ext cx="3419821" cy="1234307"/>
          </a:xfrm>
          <a:prstGeom prst="rect">
            <a:avLst/>
          </a:prstGeom>
        </p:spPr>
      </p:pic>
      <p:pic>
        <p:nvPicPr>
          <p:cNvPr id="35" name="Picture 34" descr="troux logo 384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040281" y="5685125"/>
            <a:ext cx="2141655" cy="799453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 flipV="1">
            <a:off x="491913" y="948092"/>
            <a:ext cx="8371473" cy="35777"/>
          </a:xfrm>
          <a:prstGeom prst="line">
            <a:avLst/>
          </a:prstGeom>
          <a:ln>
            <a:solidFill>
              <a:srgbClr val="E7A9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ProductCamp Austin Summer 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285406" y="384603"/>
            <a:ext cx="2371158" cy="393546"/>
          </a:xfrm>
          <a:prstGeom prst="rect">
            <a:avLst/>
          </a:prstGeom>
        </p:spPr>
      </p:pic>
      <p:pic>
        <p:nvPicPr>
          <p:cNvPr id="30" name="Picture 29" descr="Pragmatic Marketin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0"/>
              <a:stretch>
                <a:fillRect/>
              </a:stretch>
            </p:blipFill>
          </mc:Choice>
          <mc:Fallback>
            <p:blipFill>
              <a:blip r:embed="rId21"/>
              <a:stretch>
                <a:fillRect/>
              </a:stretch>
            </p:blipFill>
          </mc:Fallback>
        </mc:AlternateContent>
        <p:spPr>
          <a:xfrm>
            <a:off x="-971548" y="3294117"/>
            <a:ext cx="5724083" cy="7408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CA Winter 09 White">
  <a:themeElements>
    <a:clrScheme name="Custom 1">
      <a:dk1>
        <a:srgbClr val="000000"/>
      </a:dk1>
      <a:lt1>
        <a:srgbClr val="EAF3D9"/>
      </a:lt1>
      <a:dk2>
        <a:srgbClr val="000000"/>
      </a:dk2>
      <a:lt2>
        <a:srgbClr val="808080"/>
      </a:lt2>
      <a:accent1>
        <a:srgbClr val="D56E30"/>
      </a:accent1>
      <a:accent2>
        <a:srgbClr val="93B7FF"/>
      </a:accent2>
      <a:accent3>
        <a:srgbClr val="F3F8E9"/>
      </a:accent3>
      <a:accent4>
        <a:srgbClr val="000000"/>
      </a:accent4>
      <a:accent5>
        <a:srgbClr val="DDE3D3"/>
      </a:accent5>
      <a:accent6>
        <a:srgbClr val="85A6E7"/>
      </a:accent6>
      <a:hlink>
        <a:srgbClr val="D56E30"/>
      </a:hlink>
      <a:folHlink>
        <a:srgbClr val="7030A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EAF3D9"/>
        </a:lt1>
        <a:dk2>
          <a:srgbClr val="000000"/>
        </a:dk2>
        <a:lt2>
          <a:srgbClr val="808080"/>
        </a:lt2>
        <a:accent1>
          <a:srgbClr val="C2CDAD"/>
        </a:accent1>
        <a:accent2>
          <a:srgbClr val="93B7FF"/>
        </a:accent2>
        <a:accent3>
          <a:srgbClr val="F3F8E9"/>
        </a:accent3>
        <a:accent4>
          <a:srgbClr val="000000"/>
        </a:accent4>
        <a:accent5>
          <a:srgbClr val="DDE3D3"/>
        </a:accent5>
        <a:accent6>
          <a:srgbClr val="85A6E7"/>
        </a:accent6>
        <a:hlink>
          <a:srgbClr val="B73426"/>
        </a:hlink>
        <a:folHlink>
          <a:srgbClr val="82A9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5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PCA Winter 09 White</vt:lpstr>
      <vt:lpstr>Slide 1</vt:lpstr>
      <vt:lpstr>Slide 2</vt:lpstr>
      <vt:lpstr>Thank You PCA Sponsors!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Young</dc:creator>
  <cp:lastModifiedBy>Colleen Heubaum</cp:lastModifiedBy>
  <cp:revision>5</cp:revision>
  <dcterms:created xsi:type="dcterms:W3CDTF">2009-08-11T01:17:32Z</dcterms:created>
  <dcterms:modified xsi:type="dcterms:W3CDTF">2009-08-11T01:17:54Z</dcterms:modified>
</cp:coreProperties>
</file>